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4"/>
  </p:notesMasterIdLst>
  <p:sldIdLst>
    <p:sldId id="273" r:id="rId2"/>
    <p:sldId id="261" r:id="rId3"/>
    <p:sldId id="262" r:id="rId4"/>
    <p:sldId id="263" r:id="rId5"/>
    <p:sldId id="264" r:id="rId6"/>
    <p:sldId id="266" r:id="rId7"/>
    <p:sldId id="279" r:id="rId8"/>
    <p:sldId id="282" r:id="rId9"/>
    <p:sldId id="283" r:id="rId10"/>
    <p:sldId id="277" r:id="rId11"/>
    <p:sldId id="278" r:id="rId12"/>
    <p:sldId id="2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3F3"/>
    <a:srgbClr val="FB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5" autoAdjust="0"/>
    <p:restoredTop sz="90175" autoAdjust="0"/>
  </p:normalViewPr>
  <p:slideViewPr>
    <p:cSldViewPr snapToGrid="0">
      <p:cViewPr varScale="1">
        <p:scale>
          <a:sx n="103" d="100"/>
          <a:sy n="103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9F1F-E991-43FC-961F-A8FEF705257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15413-4808-4074-974B-B0D334DA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86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15413-4808-4074-974B-B0D334DA0B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7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9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6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9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2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4A6F-78F7-454D-9F39-407FE3DD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1650"/>
          </a:xfrm>
        </p:spPr>
        <p:txBody>
          <a:bodyPr/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All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B85F5-9E1D-4A9B-B76D-F9BE7B423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My Full name,  Saurabh Kumar “</a:t>
            </a:r>
            <a:r>
              <a:rPr lang="en-US" b="1" dirty="0"/>
              <a:t>Jha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Joined Fidelity in mid of March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Living in Enfield, Connecticut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Served various role in industry like Automation Engineer/Lead, QA Lead/Manager, Automation Architect, Java Developer, SDET etc. </a:t>
            </a:r>
          </a:p>
        </p:txBody>
      </p:sp>
    </p:spTree>
    <p:extLst>
      <p:ext uri="{BB962C8B-B14F-4D97-AF65-F5344CB8AC3E}">
        <p14:creationId xmlns:p14="http://schemas.microsoft.com/office/powerpoint/2010/main" val="26764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1E4D-EA9A-40A1-B3B8-C9AAF818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Family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32177-5F4F-477A-954F-D0DDA064A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78" y="1411550"/>
            <a:ext cx="8209047" cy="4792046"/>
          </a:xfrm>
        </p:spPr>
      </p:pic>
    </p:spTree>
    <p:extLst>
      <p:ext uri="{BB962C8B-B14F-4D97-AF65-F5344CB8AC3E}">
        <p14:creationId xmlns:p14="http://schemas.microsoft.com/office/powerpoint/2010/main" val="98816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0EC4-F8C3-44D5-826A-9DB8A25B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Memorable Trip 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4DA770-D561-4312-89F1-C1313EF5A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35" y="1668137"/>
            <a:ext cx="2983838" cy="45334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6EBBE-6DAF-4E0A-A4E6-7DE5DF569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22" y="1668138"/>
            <a:ext cx="5738860" cy="453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B4588E-AF9E-478C-833C-1412167DDE93}"/>
              </a:ext>
            </a:extLst>
          </p:cNvPr>
          <p:cNvSpPr txBox="1"/>
          <p:nvPr/>
        </p:nvSpPr>
        <p:spPr>
          <a:xfrm>
            <a:off x="3417232" y="1724644"/>
            <a:ext cx="174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House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490472-06B2-4799-A745-141F02787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75" y="1668139"/>
            <a:ext cx="2243764" cy="14893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83AB4-7D6A-4723-9FB2-9E80BA99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76" y="3182239"/>
            <a:ext cx="2243764" cy="14893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013997-6614-43E8-8949-09A8C3CA6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58741" y="4314723"/>
            <a:ext cx="1530034" cy="22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C8AA-4F4E-4F41-BCE5-930238BA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20549" cy="1029013"/>
          </a:xfrm>
        </p:spPr>
        <p:txBody>
          <a:bodyPr>
            <a:normAutofit/>
          </a:bodyPr>
          <a:lstStyle/>
          <a:p>
            <a:r>
              <a:rPr lang="en-US" b="1" dirty="0"/>
              <a:t>Mountains and Beach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6953A-04B9-4697-BB3F-C9C40D01D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4234">
            <a:off x="-39481" y="3728602"/>
            <a:ext cx="3328964" cy="22056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975E0-973C-4645-A0E4-2CF138624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84" y="2398951"/>
            <a:ext cx="5719744" cy="37884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12B25-66AC-4360-927E-B363FCCB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" b="8201"/>
          <a:stretch/>
        </p:blipFill>
        <p:spPr>
          <a:xfrm>
            <a:off x="2839616" y="1828999"/>
            <a:ext cx="3346579" cy="18006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A61E6F-51DA-43D0-AD40-470C0156B63E}"/>
              </a:ext>
            </a:extLst>
          </p:cNvPr>
          <p:cNvSpPr txBox="1"/>
          <p:nvPr/>
        </p:nvSpPr>
        <p:spPr>
          <a:xfrm>
            <a:off x="1144476" y="3969986"/>
            <a:ext cx="96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Smoky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53786-F777-4EE2-9404-E4B3F94BC211}"/>
              </a:ext>
            </a:extLst>
          </p:cNvPr>
          <p:cNvSpPr txBox="1"/>
          <p:nvPr/>
        </p:nvSpPr>
        <p:spPr>
          <a:xfrm>
            <a:off x="7865706" y="2939143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Virginia Beach</a:t>
            </a:r>
          </a:p>
        </p:txBody>
      </p:sp>
    </p:spTree>
    <p:extLst>
      <p:ext uri="{BB962C8B-B14F-4D97-AF65-F5344CB8AC3E}">
        <p14:creationId xmlns:p14="http://schemas.microsoft.com/office/powerpoint/2010/main" val="25297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5B9A-108F-4024-A640-FDA6203D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65314"/>
            <a:ext cx="11017898" cy="888901"/>
          </a:xfrm>
        </p:spPr>
        <p:txBody>
          <a:bodyPr/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Land I covered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BE14C95-E47E-45A3-AE2D-C3E41412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46" y="1109575"/>
            <a:ext cx="5681708" cy="514588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BA3CA1-2D55-48E0-8C95-B6247B682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" y="1109574"/>
            <a:ext cx="5375297" cy="514588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46678-2488-4A1B-B73B-E9EECE3BE6C0}"/>
              </a:ext>
            </a:extLst>
          </p:cNvPr>
          <p:cNvCxnSpPr>
            <a:cxnSpLocks/>
          </p:cNvCxnSpPr>
          <p:nvPr/>
        </p:nvCxnSpPr>
        <p:spPr>
          <a:xfrm flipV="1">
            <a:off x="2991775" y="2583403"/>
            <a:ext cx="1311697" cy="44288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481ABF-A184-4D15-B917-4DCEFCDD3081}"/>
              </a:ext>
            </a:extLst>
          </p:cNvPr>
          <p:cNvCxnSpPr>
            <a:cxnSpLocks/>
          </p:cNvCxnSpPr>
          <p:nvPr/>
        </p:nvCxnSpPr>
        <p:spPr>
          <a:xfrm>
            <a:off x="3435658" y="1289437"/>
            <a:ext cx="867814" cy="105574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0DDA09-59EB-4A58-88F2-1ADC2960897D}"/>
              </a:ext>
            </a:extLst>
          </p:cNvPr>
          <p:cNvCxnSpPr>
            <a:cxnSpLocks/>
          </p:cNvCxnSpPr>
          <p:nvPr/>
        </p:nvCxnSpPr>
        <p:spPr>
          <a:xfrm flipV="1">
            <a:off x="2557868" y="3593740"/>
            <a:ext cx="1206264" cy="85232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DC2838F-1888-4A63-9847-898DE007B2A1}"/>
              </a:ext>
            </a:extLst>
          </p:cNvPr>
          <p:cNvSpPr/>
          <p:nvPr/>
        </p:nvSpPr>
        <p:spPr>
          <a:xfrm>
            <a:off x="6525087" y="5557421"/>
            <a:ext cx="609604" cy="3463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46ADA2-E234-432D-B385-4947B13DFEFB}"/>
              </a:ext>
            </a:extLst>
          </p:cNvPr>
          <p:cNvSpPr/>
          <p:nvPr/>
        </p:nvSpPr>
        <p:spPr>
          <a:xfrm>
            <a:off x="4543888" y="2175028"/>
            <a:ext cx="569650" cy="26838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D713A5-A590-4B53-B860-C580B1BED1E4}"/>
              </a:ext>
            </a:extLst>
          </p:cNvPr>
          <p:cNvSpPr/>
          <p:nvPr/>
        </p:nvSpPr>
        <p:spPr>
          <a:xfrm>
            <a:off x="9139429" y="3626205"/>
            <a:ext cx="690602" cy="34940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154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313D-344D-4EC8-86F8-1BD81B14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College class mate (We were 4 years together in class)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26377-A5F9-4EC2-97B4-E73AD3212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742498"/>
            <a:ext cx="9757859" cy="4796848"/>
          </a:xfr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F675FAE-891A-46CB-A411-C806592A3650}"/>
              </a:ext>
            </a:extLst>
          </p:cNvPr>
          <p:cNvSpPr/>
          <p:nvPr/>
        </p:nvSpPr>
        <p:spPr>
          <a:xfrm>
            <a:off x="5477523" y="2592281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2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ABAA-9E7F-4A48-9F1D-1585C732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Best 4 years in college campus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29DC7-5F42-4A0C-A02A-0D5E603A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7737630" cy="4832627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78A271CA-549D-4DBB-99B2-7F7AF3F53023}"/>
              </a:ext>
            </a:extLst>
          </p:cNvPr>
          <p:cNvSpPr/>
          <p:nvPr/>
        </p:nvSpPr>
        <p:spPr>
          <a:xfrm>
            <a:off x="4136994" y="4944862"/>
            <a:ext cx="484632" cy="97840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0EB-EFE4-454C-B5EC-98A055F8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Once upon a time I was fond of Cricket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D4B72-F083-4464-ACCF-319998B5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9130968" cy="4940931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7BFBE740-6682-4DB0-87F0-0AB756BE0FC3}"/>
              </a:ext>
            </a:extLst>
          </p:cNvPr>
          <p:cNvSpPr/>
          <p:nvPr/>
        </p:nvSpPr>
        <p:spPr>
          <a:xfrm>
            <a:off x="6942338" y="4749553"/>
            <a:ext cx="484632" cy="978408"/>
          </a:xfrm>
          <a:prstGeom prst="upArrow">
            <a:avLst/>
          </a:prstGeom>
          <a:solidFill>
            <a:srgbClr val="FBC9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A85-BFB5-4BB7-9B5D-A4B08314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619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Hobbies/</a:t>
            </a:r>
            <a:r>
              <a:rPr lang="en-US" b="1" u="sng" dirty="0" err="1">
                <a:solidFill>
                  <a:srgbClr val="C00000"/>
                </a:solidFill>
              </a:rPr>
              <a:t>Intersting</a:t>
            </a:r>
            <a:r>
              <a:rPr lang="en-US" b="1" u="sng" dirty="0">
                <a:solidFill>
                  <a:srgbClr val="C00000"/>
                </a:solidFill>
              </a:rPr>
              <a:t> thing about me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B7260-0D47-4AA1-8797-4FA48A3B9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5818" y="1690688"/>
            <a:ext cx="6458828" cy="5088803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D30872-C331-4794-9B7A-43B9B26F4D2F}"/>
              </a:ext>
            </a:extLst>
          </p:cNvPr>
          <p:cNvCxnSpPr>
            <a:cxnSpLocks/>
          </p:cNvCxnSpPr>
          <p:nvPr/>
        </p:nvCxnSpPr>
        <p:spPr>
          <a:xfrm>
            <a:off x="6761018" y="2900218"/>
            <a:ext cx="858982" cy="2493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D5386AD-37F2-4E93-8F81-072A1CA79F29}"/>
              </a:ext>
            </a:extLst>
          </p:cNvPr>
          <p:cNvCxnSpPr>
            <a:cxnSpLocks/>
          </p:cNvCxnSpPr>
          <p:nvPr/>
        </p:nvCxnSpPr>
        <p:spPr>
          <a:xfrm flipV="1">
            <a:off x="6876472" y="5338618"/>
            <a:ext cx="743528" cy="27247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B5784B5-DC73-4A49-BD94-A24DEB95734D}"/>
              </a:ext>
            </a:extLst>
          </p:cNvPr>
          <p:cNvCxnSpPr>
            <a:cxnSpLocks/>
          </p:cNvCxnSpPr>
          <p:nvPr/>
        </p:nvCxnSpPr>
        <p:spPr>
          <a:xfrm rot="10800000">
            <a:off x="1985818" y="3819450"/>
            <a:ext cx="856672" cy="2770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95FF3F9-51B8-477A-9A5D-26C61ED3B2B5}"/>
              </a:ext>
            </a:extLst>
          </p:cNvPr>
          <p:cNvCxnSpPr>
            <a:cxnSpLocks/>
          </p:cNvCxnSpPr>
          <p:nvPr/>
        </p:nvCxnSpPr>
        <p:spPr>
          <a:xfrm rot="10800000">
            <a:off x="3897745" y="2059709"/>
            <a:ext cx="870526" cy="23574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5ECA7F-B22D-458A-AB64-9F89C0DFCA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42490" y="5781964"/>
            <a:ext cx="713510" cy="29556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77BCE68-3186-42E5-AD4A-075B3C85E00D}"/>
              </a:ext>
            </a:extLst>
          </p:cNvPr>
          <p:cNvCxnSpPr>
            <a:cxnSpLocks/>
          </p:cNvCxnSpPr>
          <p:nvPr/>
        </p:nvCxnSpPr>
        <p:spPr>
          <a:xfrm rot="10800000">
            <a:off x="2842490" y="2477975"/>
            <a:ext cx="856672" cy="2770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915AA55-D3B7-4BC7-BDC6-3BE4586C7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0" y="2134029"/>
            <a:ext cx="895929" cy="6210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68958A-99A0-4298-A50F-C456B438D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74" y="1881690"/>
            <a:ext cx="856672" cy="4137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FF7F92-A691-426B-8B71-D80B2B395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316" y="2885211"/>
            <a:ext cx="1073568" cy="7231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47619E-040A-440D-B591-6C9185EFD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0" y="5839085"/>
            <a:ext cx="856673" cy="476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874962-C552-4B3B-B4AE-40892BBAD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02" y="4776794"/>
            <a:ext cx="1357379" cy="9926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2445D7-40F4-4DB0-98B0-15F43F6B8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3429000"/>
            <a:ext cx="1504036" cy="907026"/>
          </a:xfrm>
          <a:prstGeom prst="rect">
            <a:avLst/>
          </a:prstGeom>
        </p:spPr>
      </p:pic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098C8A8A-13DF-47B2-BFEB-95ABD9761058}"/>
              </a:ext>
            </a:extLst>
          </p:cNvPr>
          <p:cNvSpPr/>
          <p:nvPr/>
        </p:nvSpPr>
        <p:spPr>
          <a:xfrm>
            <a:off x="8643230" y="2081206"/>
            <a:ext cx="2397663" cy="1347794"/>
          </a:xfrm>
          <a:prstGeom prst="irregularSeal2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 miles/2 hr.</a:t>
            </a:r>
          </a:p>
        </p:txBody>
      </p:sp>
      <p:sp>
        <p:nvSpPr>
          <p:cNvPr id="21" name="Explosion: 14 Points 20">
            <a:extLst>
              <a:ext uri="{FF2B5EF4-FFF2-40B4-BE49-F238E27FC236}">
                <a16:creationId xmlns:a16="http://schemas.microsoft.com/office/drawing/2014/main" id="{C3F743F6-A292-4320-A292-B2FC194EF310}"/>
              </a:ext>
            </a:extLst>
          </p:cNvPr>
          <p:cNvSpPr/>
          <p:nvPr/>
        </p:nvSpPr>
        <p:spPr>
          <a:xfrm>
            <a:off x="53072" y="4800958"/>
            <a:ext cx="2643906" cy="1347794"/>
          </a:xfrm>
          <a:prstGeom prst="irregularSeal2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30 in one go/ 100 per day</a:t>
            </a:r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41770B04-88D1-45C1-BB8B-ED7C8FF5079E}"/>
              </a:ext>
            </a:extLst>
          </p:cNvPr>
          <p:cNvSpPr/>
          <p:nvPr/>
        </p:nvSpPr>
        <p:spPr>
          <a:xfrm>
            <a:off x="98083" y="1216038"/>
            <a:ext cx="2744405" cy="1347794"/>
          </a:xfrm>
          <a:prstGeom prst="irregularSeal2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Leechess 1900 </a:t>
            </a:r>
          </a:p>
        </p:txBody>
      </p:sp>
    </p:spTree>
    <p:extLst>
      <p:ext uri="{BB962C8B-B14F-4D97-AF65-F5344CB8AC3E}">
        <p14:creationId xmlns:p14="http://schemas.microsoft.com/office/powerpoint/2010/main" val="423486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242E-07F7-4858-86A9-AC571467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Childhood Hobby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12BA7-58D6-4A59-94B6-9625C186E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6359" y="236899"/>
            <a:ext cx="4961817" cy="6747031"/>
          </a:xfrm>
        </p:spPr>
      </p:pic>
    </p:spTree>
    <p:extLst>
      <p:ext uri="{BB962C8B-B14F-4D97-AF65-F5344CB8AC3E}">
        <p14:creationId xmlns:p14="http://schemas.microsoft.com/office/powerpoint/2010/main" val="409756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1A9-D065-4438-AA27-3E8769B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 Facts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CFD0-3290-40BB-A2A5-C86D06BF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55433"/>
            <a:ext cx="10058400" cy="431676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I live with a Yogini and that’s my wife and she is my childhood friend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I am fond of Mathematics since my school days </a:t>
            </a:r>
          </a:p>
        </p:txBody>
      </p:sp>
    </p:spTree>
    <p:extLst>
      <p:ext uri="{BB962C8B-B14F-4D97-AF65-F5344CB8AC3E}">
        <p14:creationId xmlns:p14="http://schemas.microsoft.com/office/powerpoint/2010/main" val="3460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89D2-70A1-4ADD-919B-9276EA9B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places in 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76940-5087-4114-A90E-540C9979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9" y="2200799"/>
            <a:ext cx="4185732" cy="3139299"/>
          </a:xfrm>
        </p:spPr>
      </p:pic>
      <p:sp>
        <p:nvSpPr>
          <p:cNvPr id="6" name="Flowchart: Predefined Process 5">
            <a:extLst>
              <a:ext uri="{FF2B5EF4-FFF2-40B4-BE49-F238E27FC236}">
                <a16:creationId xmlns:a16="http://schemas.microsoft.com/office/drawing/2014/main" id="{DBB4BD1C-65D1-4E37-94ED-C3DF5A83CFBF}"/>
              </a:ext>
            </a:extLst>
          </p:cNvPr>
          <p:cNvSpPr/>
          <p:nvPr/>
        </p:nvSpPr>
        <p:spPr>
          <a:xfrm>
            <a:off x="3568823" y="2388773"/>
            <a:ext cx="121624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Hampi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5716A-4D43-4DC5-85D8-26BA956F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45" y="2200799"/>
            <a:ext cx="3724394" cy="2399775"/>
          </a:xfrm>
          <a:prstGeom prst="rect">
            <a:avLst/>
          </a:prstGeom>
        </p:spPr>
      </p:pic>
      <p:sp>
        <p:nvSpPr>
          <p:cNvPr id="9" name="Flowchart: Predefined Process 8">
            <a:extLst>
              <a:ext uri="{FF2B5EF4-FFF2-40B4-BE49-F238E27FC236}">
                <a16:creationId xmlns:a16="http://schemas.microsoft.com/office/drawing/2014/main" id="{370632CF-49D5-4A2C-80AF-32EA30EF4D0C}"/>
              </a:ext>
            </a:extLst>
          </p:cNvPr>
          <p:cNvSpPr/>
          <p:nvPr/>
        </p:nvSpPr>
        <p:spPr>
          <a:xfrm>
            <a:off x="5487879" y="2259228"/>
            <a:ext cx="1507725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Somnath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87B70-EB73-4353-8C41-61EA91D2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45" y="4707397"/>
            <a:ext cx="3724394" cy="1982652"/>
          </a:xfrm>
          <a:prstGeom prst="rect">
            <a:avLst/>
          </a:prstGeom>
        </p:spPr>
      </p:pic>
      <p:sp>
        <p:nvSpPr>
          <p:cNvPr id="12" name="Flowchart: Predefined Process 11">
            <a:extLst>
              <a:ext uri="{FF2B5EF4-FFF2-40B4-BE49-F238E27FC236}">
                <a16:creationId xmlns:a16="http://schemas.microsoft.com/office/drawing/2014/main" id="{D9AE84E9-5F81-4853-901F-23D83B6A50C2}"/>
              </a:ext>
            </a:extLst>
          </p:cNvPr>
          <p:cNvSpPr/>
          <p:nvPr/>
        </p:nvSpPr>
        <p:spPr>
          <a:xfrm>
            <a:off x="5554084" y="5989507"/>
            <a:ext cx="108383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Kodaikanal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924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1648</TotalTime>
  <Words>155</Words>
  <Application>Microsoft Office PowerPoint</Application>
  <PresentationFormat>Widescreen</PresentationFormat>
  <Paragraphs>39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All About Me</vt:lpstr>
      <vt:lpstr>Land I covered</vt:lpstr>
      <vt:lpstr>College class mate (We were 4 years together in class) </vt:lpstr>
      <vt:lpstr>Best 4 years in college campus</vt:lpstr>
      <vt:lpstr>Once upon a time I was fond of Cricket </vt:lpstr>
      <vt:lpstr>Hobbies/Intersting thing about me </vt:lpstr>
      <vt:lpstr>Childhood Hobby</vt:lpstr>
      <vt:lpstr>Interesting Facts about me</vt:lpstr>
      <vt:lpstr>Known places in India</vt:lpstr>
      <vt:lpstr>Family </vt:lpstr>
      <vt:lpstr>Memorable Trip  </vt:lpstr>
      <vt:lpstr>Mountains and Beach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Kumar</dc:creator>
  <cp:lastModifiedBy>Saurabh Kumar</cp:lastModifiedBy>
  <cp:revision>244</cp:revision>
  <dcterms:created xsi:type="dcterms:W3CDTF">2021-05-06T10:40:41Z</dcterms:created>
  <dcterms:modified xsi:type="dcterms:W3CDTF">2021-06-03T03:22:56Z</dcterms:modified>
</cp:coreProperties>
</file>